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9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F3B17-FBC1-E44F-BA4C-A94BCF69D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7861A-DE76-EA4E-A1A9-BBED46CCE3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6A662-7845-024D-A805-63C12B9B4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81BA-BB8D-A844-95F9-7559C85F7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2D4AB-BFF1-4D4D-9D02-B80E08D78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7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4D336-A876-A547-BA3D-BFE4F2E0C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10D036-66B1-874D-852B-C318C7EC1A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C6984-DED2-9843-9241-A3BB09D5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ED7DC-C0E0-4647-B9A0-D36D8B083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B244E-254F-1945-881B-05174B02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99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F2720C-41C4-9A4A-B97C-31F0B53BC5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BFEAFE-4B05-6940-BDC6-A26497ADE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D2694-8C44-7B4F-93CE-F046C3A3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413B0-8A09-A740-9532-C21E8CE08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23A76-7733-2344-A40C-79FE64055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55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5A3E8-14E0-CB4A-8715-8197C6A2B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7D01F-AB4E-214C-856B-5A47B58E6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E73D2-7476-F14A-8A1F-997CFB2C8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55431-33D0-3E4C-954E-9B91C848B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FE55B-2F81-8841-8312-7FD06A322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05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F1D51-9A04-6E45-9B7C-5A5E047CD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5E56D-7E57-994D-8FA2-B04E66B9B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7060A-F8E8-6647-A644-A299EB74C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4C270-D183-BC4A-9F37-1EEF0A553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4395E-ABE7-914A-B40B-4FEA21C66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821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E537-9026-F243-9512-72A096CE6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AFD53-9DE7-4948-ACCE-89C5523A21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3E5224-BAFD-C341-A199-0047EC486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23881-BC59-E94D-85CC-B22D94B0C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0FDA79-4B74-7640-8667-E4ADD4A6C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3BCEF-FD6C-7D47-AEB8-7205F75C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64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9B032-5B84-D94A-A4F7-1C5DA4A7C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B8BCBA-F903-D34C-856E-FB9FD39C8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00585-01C6-5B48-B239-D54CAC2517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F7B161-0B01-0E4E-B092-DD3CA58010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C9F3BE-FB53-F04D-B078-99AE7690E4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64DCD5-972F-4841-9FAF-7C7B223F6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4714DB-0E1C-F149-8B71-6934C365E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4ADCCF-AFBC-BF4E-B1C0-B6095FD73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39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BA04-C1ED-DE45-9515-112D43DFD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5BE8E6-A391-2745-A908-3875D58DC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3DA25-C5FB-A145-9F30-00074711A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BFF08D-AA38-EA4C-938F-9DD5A1205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280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95D7AA-2778-094B-91C7-83BB62A1C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AD5DEB-7C54-6445-93AC-AE411BA36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2EDDB-593E-F04E-B06E-366671F64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73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047AE-3302-D146-8A0C-684E68DA4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8EE03-2667-A540-A141-F4EA1F926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7092A-499A-2345-8AFB-B9FF0768E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446F7D-5FBA-3441-A36C-47BDBFAE3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B8E350-2A8E-6E42-AE93-A86560DB9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6BD4A6-C17B-9640-8846-12E8840B1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794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6F8BD-FE3A-D645-B4F7-F759A9122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0D1099-18F0-E84B-AB18-EDBCDF6DD4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4AE4E6-3577-BC4A-93E1-50FA7461F2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EDF650-ECBB-1146-8288-6B185E871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CEA563-D8EF-6C43-880E-911461357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C774B-2E07-2B45-8BA5-E64AC13BA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698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EDCE96-ED1F-DB4E-9492-71E006330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5E23D-E128-F046-B824-851B11CC0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BB298-B0A3-A442-98F5-B12AADB43B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57E74-EE5B-A54E-A99F-572E0DE2EA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FB71B-2F47-8C40-9856-D0E44A81E2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933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A731F-69B3-4641-841E-F741FA76CF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63827" y="1975945"/>
            <a:ext cx="3845138" cy="29321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DA977A-C7A2-1E41-A554-6E6AB85F89B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47338" y="1786759"/>
            <a:ext cx="3772396" cy="312137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70EB378-9597-E048-943D-ED9C397DF079}"/>
              </a:ext>
            </a:extLst>
          </p:cNvPr>
          <p:cNvSpPr txBox="1"/>
          <p:nvPr/>
        </p:nvSpPr>
        <p:spPr>
          <a:xfrm rot="16200000">
            <a:off x="-476257" y="3213241"/>
            <a:ext cx="1610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Woody Growth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484C763-D09A-C943-BC05-1BD563A2EAB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09995" y="1994297"/>
            <a:ext cx="1846280" cy="43781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E1B81F6-10C9-9C4C-9603-FCFDA9F82E3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80148" y="783829"/>
            <a:ext cx="5476127" cy="11921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43BDC2-6879-0E40-9B37-167D546BEEA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952" y="786837"/>
            <a:ext cx="5861765" cy="119036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8B7C6B6-E704-6448-A380-BF411CA04DAC}"/>
              </a:ext>
            </a:extLst>
          </p:cNvPr>
          <p:cNvSpPr txBox="1"/>
          <p:nvPr/>
        </p:nvSpPr>
        <p:spPr>
          <a:xfrm rot="16200000">
            <a:off x="-238044" y="1195221"/>
            <a:ext cx="1124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Leaf stage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43DE8B-5B8C-F94F-A391-CBBE25675675}"/>
              </a:ext>
            </a:extLst>
          </p:cNvPr>
          <p:cNvSpPr txBox="1"/>
          <p:nvPr/>
        </p:nvSpPr>
        <p:spPr>
          <a:xfrm>
            <a:off x="3087515" y="468555"/>
            <a:ext cx="59663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SCBI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0A71F4-C482-B544-A818-2806BC84E7E3}"/>
              </a:ext>
            </a:extLst>
          </p:cNvPr>
          <p:cNvSpPr txBox="1"/>
          <p:nvPr/>
        </p:nvSpPr>
        <p:spPr>
          <a:xfrm>
            <a:off x="8245381" y="468555"/>
            <a:ext cx="156613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Harvard Forest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894AA9F-3CC7-1644-8A37-61ED1D4C49C2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09014" y="1339036"/>
            <a:ext cx="2341341" cy="53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781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1476</TotalTime>
  <Words>7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9</cp:revision>
  <dcterms:created xsi:type="dcterms:W3CDTF">2021-01-28T16:47:20Z</dcterms:created>
  <dcterms:modified xsi:type="dcterms:W3CDTF">2021-03-19T15:54:04Z</dcterms:modified>
</cp:coreProperties>
</file>

<file path=docProps/thumbnail.jpeg>
</file>